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59" r:id="rId3"/>
    <p:sldId id="273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5C12"/>
    <a:srgbClr val="009900"/>
    <a:srgbClr val="FDF2DF"/>
    <a:srgbClr val="FFC5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77" y="14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za@nojoomi.com" userId="78cb792b-b930-43dd-8644-6f2b710b4470" providerId="ADAL" clId="{F3CF7963-7E95-4217-891C-CB15278304A9}"/>
    <pc:docChg chg="delSld">
      <pc:chgData name="reza@nojoomi.com" userId="78cb792b-b930-43dd-8644-6f2b710b4470" providerId="ADAL" clId="{F3CF7963-7E95-4217-891C-CB15278304A9}" dt="2022-03-09T22:47:18.921" v="9" actId="47"/>
      <pc:docMkLst>
        <pc:docMk/>
      </pc:docMkLst>
      <pc:sldChg chg="del">
        <pc:chgData name="reza@nojoomi.com" userId="78cb792b-b930-43dd-8644-6f2b710b4470" providerId="ADAL" clId="{F3CF7963-7E95-4217-891C-CB15278304A9}" dt="2022-03-09T22:46:56.038" v="0" actId="47"/>
        <pc:sldMkLst>
          <pc:docMk/>
          <pc:sldMk cId="294682076" sldId="256"/>
        </pc:sldMkLst>
      </pc:sldChg>
      <pc:sldChg chg="del">
        <pc:chgData name="reza@nojoomi.com" userId="78cb792b-b930-43dd-8644-6f2b710b4470" providerId="ADAL" clId="{F3CF7963-7E95-4217-891C-CB15278304A9}" dt="2022-03-09T22:47:16.288" v="6" actId="47"/>
        <pc:sldMkLst>
          <pc:docMk/>
          <pc:sldMk cId="2648017371" sldId="263"/>
        </pc:sldMkLst>
      </pc:sldChg>
      <pc:sldChg chg="del">
        <pc:chgData name="reza@nojoomi.com" userId="78cb792b-b930-43dd-8644-6f2b710b4470" providerId="ADAL" clId="{F3CF7963-7E95-4217-891C-CB15278304A9}" dt="2022-03-09T22:47:01.671" v="2" actId="47"/>
        <pc:sldMkLst>
          <pc:docMk/>
          <pc:sldMk cId="2025435619" sldId="265"/>
        </pc:sldMkLst>
      </pc:sldChg>
      <pc:sldChg chg="del">
        <pc:chgData name="reza@nojoomi.com" userId="78cb792b-b930-43dd-8644-6f2b710b4470" providerId="ADAL" clId="{F3CF7963-7E95-4217-891C-CB15278304A9}" dt="2022-03-09T22:46:59.784" v="1" actId="47"/>
        <pc:sldMkLst>
          <pc:docMk/>
          <pc:sldMk cId="900315268" sldId="268"/>
        </pc:sldMkLst>
      </pc:sldChg>
      <pc:sldChg chg="del">
        <pc:chgData name="reza@nojoomi.com" userId="78cb792b-b930-43dd-8644-6f2b710b4470" providerId="ADAL" clId="{F3CF7963-7E95-4217-891C-CB15278304A9}" dt="2022-03-09T22:47:17.433" v="7" actId="47"/>
        <pc:sldMkLst>
          <pc:docMk/>
          <pc:sldMk cId="2701112543" sldId="276"/>
        </pc:sldMkLst>
      </pc:sldChg>
      <pc:sldChg chg="del">
        <pc:chgData name="reza@nojoomi.com" userId="78cb792b-b930-43dd-8644-6f2b710b4470" providerId="ADAL" clId="{F3CF7963-7E95-4217-891C-CB15278304A9}" dt="2022-03-09T22:47:18.249" v="8" actId="47"/>
        <pc:sldMkLst>
          <pc:docMk/>
          <pc:sldMk cId="3816290719" sldId="278"/>
        </pc:sldMkLst>
      </pc:sldChg>
      <pc:sldChg chg="del">
        <pc:chgData name="reza@nojoomi.com" userId="78cb792b-b930-43dd-8644-6f2b710b4470" providerId="ADAL" clId="{F3CF7963-7E95-4217-891C-CB15278304A9}" dt="2022-03-09T22:47:13.682" v="4" actId="47"/>
        <pc:sldMkLst>
          <pc:docMk/>
          <pc:sldMk cId="2802414709" sldId="280"/>
        </pc:sldMkLst>
      </pc:sldChg>
      <pc:sldChg chg="del">
        <pc:chgData name="reza@nojoomi.com" userId="78cb792b-b930-43dd-8644-6f2b710b4470" providerId="ADAL" clId="{F3CF7963-7E95-4217-891C-CB15278304A9}" dt="2022-03-09T22:47:18.921" v="9" actId="47"/>
        <pc:sldMkLst>
          <pc:docMk/>
          <pc:sldMk cId="827260086" sldId="281"/>
        </pc:sldMkLst>
      </pc:sldChg>
      <pc:sldChg chg="del">
        <pc:chgData name="reza@nojoomi.com" userId="78cb792b-b930-43dd-8644-6f2b710b4470" providerId="ADAL" clId="{F3CF7963-7E95-4217-891C-CB15278304A9}" dt="2022-03-09T22:47:14.799" v="5" actId="47"/>
        <pc:sldMkLst>
          <pc:docMk/>
          <pc:sldMk cId="3808068994" sldId="283"/>
        </pc:sldMkLst>
      </pc:sldChg>
      <pc:sldChg chg="del">
        <pc:chgData name="reza@nojoomi.com" userId="78cb792b-b930-43dd-8644-6f2b710b4470" providerId="ADAL" clId="{F3CF7963-7E95-4217-891C-CB15278304A9}" dt="2022-03-09T22:47:03.111" v="3" actId="47"/>
        <pc:sldMkLst>
          <pc:docMk/>
          <pc:sldMk cId="3152936057" sldId="284"/>
        </pc:sldMkLst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27EB8-72B9-4684-9BFC-4D3BDD68BA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AD86DD-9AF9-4E37-BA29-93B0DDFE65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B2C82-F1CD-4E40-AFA1-22424D14A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0D76B1-2D1C-4D36-B020-A52411F21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D1130-FE9D-4214-9184-1ACBECE2D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46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A3DF6-34D7-4184-8773-84C32C591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F93E26-834C-4D3F-ABA6-98AB43FEC8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256DD-E86B-4AB4-BA40-493215607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A176F-F7B2-46A0-82F8-35AA32245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A8C36-1615-43F3-89BD-4E474AE29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7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20E3DF-9814-48BD-B171-0B818A4738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BBD15-98EE-427C-A2E4-ED9F4A5B9F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26743-D385-4614-AEBC-9347F729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CB06CB-F15F-4DF0-AC59-8ACD2DFF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EC14F-6751-4BA4-A9ED-11FDD5DD7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437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25DF9-3286-4E26-AF4C-A5AD6B00D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2A15B-9158-4CA8-BF7A-C92B66512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1F8D1-4C6A-4481-9416-E29BC1B04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57CCA-BB45-498A-86D4-9723A30A6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F3F1C-86C8-491E-BA2B-84AEE7483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68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4FF18-45A2-4D57-ACBE-BD001A8A4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8A16A-BFA8-420A-AEC9-254162DCC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4234F-C81C-4F10-8E7F-FB364D8A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8D6437-59FF-4075-BCFA-EB9068E9A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43D2E-5809-4104-9DAB-99189B8EF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5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66C2B-EA9F-4A5A-BEB7-4D83E55B7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2E447A-8CB3-434E-9BFA-1D7F0E7F06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190FD3-976F-4D7B-AA1C-627498C8A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F7BA4-EA4B-4512-AB88-6B52828BE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0A1C8-A878-45AB-988C-85A3F6E63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F729F-4359-4070-AB15-3B9B42696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468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13EE4-9AF2-4A52-AF9B-5A3C72A04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13C7B-ACBE-4B9C-AF9C-340F405DB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FD4AB-3520-49B2-8FD3-A9A443AB69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62CE41-D793-4843-AE1E-45609BEE65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846098-41CF-4C98-971E-5DF8732E56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96AEE0-FA05-4A7E-B10A-3C0771C70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90654C-23DC-4EB2-9C3D-936FB8CA7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6EC327-D14D-40EA-B246-8FC17343F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732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4603A-87B7-478E-A4E7-B34B847BE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A14BF4-7F8B-4A89-99B9-314DBC866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BAB7A5-EEAE-4BFC-86A4-554117FAD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6C5F60-39CB-4B35-98E4-020A8B08A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525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D59DBC-9F6F-4E75-89B0-08D1E270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11B464-FB84-4755-8675-18A73E1F9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F4D419-A361-4084-8DBD-A2CA7D3AF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19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8094E-C91D-4B62-B276-4B2D1F0F4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41432-E138-4A31-80CE-59651157F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91B7BA-D119-4581-94E8-5A997477A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667680-4D56-4FF2-A46D-DACE0F73F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F6ADE-D3DF-4D58-AFF5-EAB67A840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F83C7-6192-434C-A9BC-6DB325A06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39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E38AB-83C0-44EB-8D42-49B7B7C26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A04939-5EDB-4686-92FB-860CE74841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309D21-03B6-48B9-850F-CFE9DF711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8D85E-F4D7-435A-B982-B24A87E0C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36C424-85B5-4101-BFBF-8BA1C92E1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940AA-AB89-4620-A465-FAE4F097B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1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69BF86-F272-46EB-88C9-9F731ED48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B82FC7-E540-43F1-9AC2-6FC812F7A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2698B-CF69-4089-B312-731AF0EA6C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0A399-2051-4FC2-9F4A-E2C6B7051386}" type="datetimeFigureOut">
              <a:rPr lang="en-US" smtClean="0"/>
              <a:t>3/9/2022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D9FF1-9C12-42A7-8661-8B6A854BA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4D01C-3275-4314-86EA-56C43F8E4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2FAD4-79E1-49CF-A270-266E8101ED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408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hyperlink" Target="http://www.pngall.com/spring-p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://www.pngall.com/spring-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 intensity="1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4EE66B-562F-49E4-BCB7-31134C214259}"/>
              </a:ext>
            </a:extLst>
          </p:cNvPr>
          <p:cNvSpPr txBox="1"/>
          <p:nvPr/>
        </p:nvSpPr>
        <p:spPr>
          <a:xfrm>
            <a:off x="2630792" y="1133281"/>
            <a:ext cx="7861447" cy="55092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marL="457200" indent="-457200">
              <a:lnSpc>
                <a:spcPct val="200000"/>
              </a:lnSpc>
              <a:buBlip>
                <a:blip r:embed="rId5"/>
              </a:buBlip>
            </a:pPr>
            <a:r>
              <a:rPr lang="en-US" sz="28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1</a:t>
            </a:r>
            <a:r>
              <a:rPr lang="en-US" sz="2800" b="1" baseline="3000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st</a:t>
            </a:r>
            <a:r>
              <a:rPr lang="en-US" sz="28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 Day of the Solar Year</a:t>
            </a:r>
          </a:p>
          <a:p>
            <a:pPr marL="457200" indent="-457200">
              <a:lnSpc>
                <a:spcPct val="200000"/>
              </a:lnSpc>
              <a:buBlip>
                <a:blip r:embed="rId5"/>
              </a:buBlip>
            </a:pPr>
            <a:r>
              <a:rPr lang="en-US" sz="28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1</a:t>
            </a:r>
            <a:r>
              <a:rPr lang="en-US" sz="2800" b="1" baseline="30000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st</a:t>
            </a:r>
            <a:r>
              <a:rPr lang="en-US" sz="28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 Day of Spring</a:t>
            </a:r>
          </a:p>
          <a:p>
            <a:pPr marL="457200" indent="-457200">
              <a:lnSpc>
                <a:spcPct val="200000"/>
              </a:lnSpc>
              <a:buBlip>
                <a:blip r:embed="rId5"/>
              </a:buBlip>
            </a:pPr>
            <a:r>
              <a:rPr lang="en-US" sz="28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Day of Astronomical Northward Equinox</a:t>
            </a:r>
          </a:p>
          <a:p>
            <a:pPr marL="800100" lvl="1" indent="-342900">
              <a:lnSpc>
                <a:spcPct val="250000"/>
              </a:lnSpc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US" sz="2000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	</a:t>
            </a:r>
            <a:r>
              <a:rPr lang="en-US" sz="2000" b="1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The moment the sun crosses equator</a:t>
            </a:r>
          </a:p>
          <a:p>
            <a:pPr marL="800100" lvl="1" indent="-342900">
              <a:lnSpc>
                <a:spcPct val="250000"/>
              </a:lnSpc>
              <a:buClr>
                <a:schemeClr val="accent6"/>
              </a:buClr>
              <a:buFont typeface="Wingdings" panose="05000000000000000000" pitchFamily="2" charset="2"/>
              <a:buChar char="v"/>
            </a:pPr>
            <a:r>
              <a:rPr lang="en-US" sz="2000" b="1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 </a:t>
            </a:r>
            <a:r>
              <a:rPr lang="en-US" sz="2000" b="1">
                <a:ln>
                  <a:solidFill>
                    <a:srgbClr val="00B050"/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	</a:t>
            </a:r>
            <a:r>
              <a:rPr lang="en-US" sz="2000" b="1">
                <a:ln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When night and day are equal</a:t>
            </a:r>
          </a:p>
          <a:p>
            <a:pPr marL="457200" indent="-457200">
              <a:lnSpc>
                <a:spcPct val="200000"/>
              </a:lnSpc>
              <a:buBlip>
                <a:blip r:embed="rId5"/>
              </a:buBlip>
            </a:pPr>
            <a:r>
              <a:rPr lang="en-US" sz="28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Usually occurs on March 20 or March 21 </a:t>
            </a:r>
          </a:p>
          <a:p>
            <a:r>
              <a:rPr lang="en-US" sz="28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4"/>
                </a:solidFill>
                <a:latin typeface="Century Gothic" panose="020B0502020202020204" pitchFamily="34" charset="0"/>
              </a:rPr>
              <a:t>						</a:t>
            </a:r>
            <a:r>
              <a:rPr lang="en-US" sz="1400">
                <a:ln w="1270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Century Gothic" panose="020B0502020202020204" pitchFamily="34" charset="0"/>
              </a:rPr>
              <a:t>(</a:t>
            </a:r>
            <a:r>
              <a:rPr lang="en-US" sz="1400">
                <a:ln w="1270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rgbClr val="FF0000"/>
                </a:solidFill>
                <a:latin typeface="Century Gothic" panose="020B0502020202020204" pitchFamily="34" charset="0"/>
              </a:rPr>
              <a:t>depending on location</a:t>
            </a:r>
            <a:r>
              <a:rPr lang="en-US" sz="1400">
                <a:ln w="12700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Century Gothic" panose="020B0502020202020204" pitchFamily="34" charset="0"/>
              </a:rPr>
              <a:t>)</a:t>
            </a:r>
            <a:endParaRPr lang="en-US">
              <a:ln>
                <a:solidFill>
                  <a:schemeClr val="accent2">
                    <a:lumMod val="50000"/>
                  </a:schemeClr>
                </a:solidFill>
              </a:ln>
              <a:solidFill>
                <a:schemeClr val="accent4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44C3AE-36FC-4E49-856A-421D805580EF}"/>
              </a:ext>
            </a:extLst>
          </p:cNvPr>
          <p:cNvSpPr txBox="1"/>
          <p:nvPr/>
        </p:nvSpPr>
        <p:spPr>
          <a:xfrm>
            <a:off x="1394798" y="363840"/>
            <a:ext cx="3510898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4400" b="1">
                <a:ln/>
                <a:solidFill>
                  <a:schemeClr val="accent4"/>
                </a:solidFill>
                <a:latin typeface="Century Gothic" panose="020B0502020202020204" pitchFamily="34" charset="0"/>
              </a:rPr>
              <a:t>Nowruz </a:t>
            </a:r>
            <a:r>
              <a:rPr lang="en-US" sz="20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[</a:t>
            </a:r>
            <a:r>
              <a:rPr lang="en-US" sz="2000" b="1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nou’ru:z</a:t>
            </a:r>
            <a:r>
              <a:rPr lang="en-US" sz="20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entury Gothic" panose="020B0502020202020204" pitchFamily="34" charset="0"/>
              </a:rPr>
              <a:t>]</a:t>
            </a:r>
            <a:endParaRPr lang="en-US" sz="4400" b="1">
              <a:ln/>
              <a:solidFill>
                <a:schemeClr val="accent4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26" name="Picture 2" descr="Day and night aren&amp;amp;#39;t equal length on an equinox – here&amp;amp;#39;s why">
            <a:extLst>
              <a:ext uri="{FF2B5EF4-FFF2-40B4-BE49-F238E27FC236}">
                <a16:creationId xmlns:a16="http://schemas.microsoft.com/office/drawing/2014/main" id="{18F1E0AE-CE6C-4C0E-90AA-305D20D2F5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7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4538" y="783771"/>
            <a:ext cx="3778699" cy="2124892"/>
          </a:xfrm>
          <a:prstGeom prst="rect">
            <a:avLst/>
          </a:prstGeom>
          <a:noFill/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6522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2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/>
          <a:stretch>
            <a:fillRect l="-14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77F145-D66A-4E43-876C-72AF37636E77}"/>
              </a:ext>
            </a:extLst>
          </p:cNvPr>
          <p:cNvSpPr txBox="1"/>
          <p:nvPr/>
        </p:nvSpPr>
        <p:spPr>
          <a:xfrm>
            <a:off x="1664764" y="502737"/>
            <a:ext cx="237597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4800" b="1">
                <a:ln/>
                <a:solidFill>
                  <a:schemeClr val="accent4"/>
                </a:solidFill>
                <a:latin typeface="Century Gothic" panose="020B0502020202020204" pitchFamily="34" charset="0"/>
              </a:rPr>
              <a:t>Nowruz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6321A7-BDDA-4A17-A8AC-D6C4ABF7827E}"/>
              </a:ext>
            </a:extLst>
          </p:cNvPr>
          <p:cNvSpPr txBox="1"/>
          <p:nvPr/>
        </p:nvSpPr>
        <p:spPr>
          <a:xfrm>
            <a:off x="4119154" y="797511"/>
            <a:ext cx="21771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6"/>
                </a:solidFill>
                <a:latin typeface="Century Gothic" panose="020B0502020202020204" pitchFamily="34" charset="0"/>
              </a:rPr>
              <a:t>The</a:t>
            </a:r>
            <a:r>
              <a:rPr lang="en-US"/>
              <a:t> </a:t>
            </a:r>
            <a:r>
              <a:rPr lang="en-US" sz="2800" b="1">
                <a:solidFill>
                  <a:schemeClr val="accent6"/>
                </a:solidFill>
                <a:latin typeface="Century Gothic" panose="020B0502020202020204" pitchFamily="34" charset="0"/>
              </a:rPr>
              <a:t>Origins</a:t>
            </a:r>
            <a:r>
              <a:rPr lang="en-US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932733-C6E2-460E-A508-F36B99F284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40" y="2396691"/>
            <a:ext cx="6888787" cy="44613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B872AE9-1C6F-4A57-8C7C-35E72FD402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8272" y="2007013"/>
            <a:ext cx="7501302" cy="446130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1CC1CA3-56B2-4BF9-9EE5-EA803CBC10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0233" y="1710409"/>
            <a:ext cx="5852109" cy="48173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94FE553-D7B8-43AB-946F-233342D92C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3300" y="1617334"/>
            <a:ext cx="6555390" cy="437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724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75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7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harpenSoften amount="5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4C849E-C20A-4B34-B04C-938529E2DB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76" t="21615" b="12184"/>
          <a:stretch/>
        </p:blipFill>
        <p:spPr>
          <a:xfrm>
            <a:off x="7047991" y="2395749"/>
            <a:ext cx="4872931" cy="26809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00E691-382B-4264-B110-7E6EB28AE86B}"/>
              </a:ext>
            </a:extLst>
          </p:cNvPr>
          <p:cNvSpPr txBox="1"/>
          <p:nvPr/>
        </p:nvSpPr>
        <p:spPr>
          <a:xfrm>
            <a:off x="527400" y="396687"/>
            <a:ext cx="6657172" cy="4154984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rgbClr val="00B0F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rgbClr val="00B0F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rgbClr val="00B0F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rgbClr val="00B0F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>
              <a:solidFill>
                <a:srgbClr val="00B0F0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entury Gothic" panose="020B0502020202020204" pitchFamily="34" charset="0"/>
              </a:rPr>
              <a:t>Afghanistan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Albania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Azerbaijan (five days)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Georgia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entury Gothic" panose="020B0502020202020204" pitchFamily="34" charset="0"/>
              </a:rPr>
              <a:t>Iran (thirteen days)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Iraqi Kurdistan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Kazakhstan (four days)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>
              <a:ln w="12700" cmpd="sng">
                <a:solidFill>
                  <a:schemeClr val="accent4"/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>
              <a:ln w="12700" cmpd="sng">
                <a:solidFill>
                  <a:schemeClr val="accent4"/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>
              <a:ln w="12700" cmpd="sng">
                <a:solidFill>
                  <a:schemeClr val="accent4"/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>
              <a:ln w="12700" cmpd="sng">
                <a:solidFill>
                  <a:schemeClr val="accent4"/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>
              <a:ln w="12700" cmpd="sng">
                <a:solidFill>
                  <a:schemeClr val="accent4"/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>
              <a:ln w="12700" cmpd="sng">
                <a:solidFill>
                  <a:schemeClr val="accent4"/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Kosovo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Kyrgyzstan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Bayan-</a:t>
            </a:r>
            <a:r>
              <a:rPr lang="en-US" sz="2000" b="1" err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Ölgii</a:t>
            </a: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, Mongolia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Tajikistan (four days)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Turkmenistan (two days)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Uzbekistan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294040-D1FD-47D8-A561-8CCE686BD77E}"/>
              </a:ext>
            </a:extLst>
          </p:cNvPr>
          <p:cNvSpPr txBox="1"/>
          <p:nvPr/>
        </p:nvSpPr>
        <p:spPr>
          <a:xfrm>
            <a:off x="527400" y="4798778"/>
            <a:ext cx="6657172" cy="1323439"/>
          </a:xfrm>
          <a:prstGeom prst="rect">
            <a:avLst/>
          </a:prstGeom>
          <a:noFill/>
        </p:spPr>
        <p:txBody>
          <a:bodyPr wrap="square" numCol="2" anchor="b" anchorCtr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Armenia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Bangladesh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Central Asia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China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Georgia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India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>
                <a:ln w="12700" cmpd="sng">
                  <a:solidFill>
                    <a:schemeClr val="accent4"/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Pakistan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5852CE-C9DB-450B-9302-4855973E3ED8}"/>
              </a:ext>
            </a:extLst>
          </p:cNvPr>
          <p:cNvSpPr txBox="1"/>
          <p:nvPr/>
        </p:nvSpPr>
        <p:spPr>
          <a:xfrm>
            <a:off x="807985" y="4275558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6"/>
                </a:solidFill>
                <a:latin typeface="Century Gothic" panose="020B0502020202020204" pitchFamily="34" charset="0"/>
              </a:rPr>
              <a:t>Also celebrated by factions 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501611-F2E4-435D-9183-043A582F4C27}"/>
              </a:ext>
            </a:extLst>
          </p:cNvPr>
          <p:cNvSpPr txBox="1"/>
          <p:nvPr/>
        </p:nvSpPr>
        <p:spPr>
          <a:xfrm>
            <a:off x="1116124" y="615947"/>
            <a:ext cx="2375971" cy="83099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4800" b="1">
                <a:ln/>
                <a:solidFill>
                  <a:schemeClr val="accent4"/>
                </a:solidFill>
                <a:latin typeface="Century Gothic" panose="020B0502020202020204" pitchFamily="34" charset="0"/>
              </a:rPr>
              <a:t>Nowruz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FF1389-BABE-4151-9096-538192A3788C}"/>
              </a:ext>
            </a:extLst>
          </p:cNvPr>
          <p:cNvSpPr txBox="1"/>
          <p:nvPr/>
        </p:nvSpPr>
        <p:spPr>
          <a:xfrm>
            <a:off x="3829859" y="830831"/>
            <a:ext cx="7802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>
                <a:solidFill>
                  <a:schemeClr val="accent6"/>
                </a:solidFill>
                <a:latin typeface="Century Gothic" panose="020B0502020202020204" pitchFamily="34" charset="0"/>
              </a:rPr>
              <a:t>Countries which Nowruz is a public holiday</a:t>
            </a:r>
          </a:p>
        </p:txBody>
      </p:sp>
    </p:spTree>
    <p:extLst>
      <p:ext uri="{BB962C8B-B14F-4D97-AF65-F5344CB8AC3E}">
        <p14:creationId xmlns:p14="http://schemas.microsoft.com/office/powerpoint/2010/main" val="38730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115</Words>
  <Application>Microsoft Office PowerPoint</Application>
  <PresentationFormat>Widescreen</PresentationFormat>
  <Paragraphs>44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Century Gothic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Reza Nojoomi</dc:creator>
  <cp:lastModifiedBy>Reza Nojoomi</cp:lastModifiedBy>
  <cp:revision>2</cp:revision>
  <dcterms:created xsi:type="dcterms:W3CDTF">2022-03-02T22:33:52Z</dcterms:created>
  <dcterms:modified xsi:type="dcterms:W3CDTF">2022-03-09T22:47:24Z</dcterms:modified>
</cp:coreProperties>
</file>